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925" r:id="rId2"/>
  </p:sldIdLst>
  <p:sldSz cx="12192000" cy="6858000"/>
  <p:notesSz cx="6858000" cy="9144000"/>
  <p:embeddedFontLst>
    <p:embeddedFont>
      <p:font typeface="에스코어 드림 6 Bold" panose="020B0703030302020204" pitchFamily="34" charset="-127"/>
      <p:bold r:id="rId5"/>
    </p:embeddedFont>
    <p:embeddedFont>
      <p:font typeface="에스코어 드림 5 Medium" panose="020B0503030302020204" pitchFamily="34" charset="-127"/>
      <p:regular r:id="rId6"/>
    </p:embeddedFont>
    <p:embeddedFont>
      <p:font typeface="에스코어 드림 3 Light" panose="020B0303030302020204" pitchFamily="34" charset="-127"/>
      <p:regular r:id="rId7"/>
    </p:embeddedFont>
    <p:embeddedFont>
      <p:font typeface="맑은 고딕" panose="020B0503020000020004" pitchFamily="50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A4FD"/>
    <a:srgbClr val="1880E6"/>
    <a:srgbClr val="FFEB00"/>
    <a:srgbClr val="C4CBF6"/>
    <a:srgbClr val="C6CCF6"/>
    <a:srgbClr val="EF4E32"/>
    <a:srgbClr val="7781F9"/>
    <a:srgbClr val="000000"/>
    <a:srgbClr val="FFFFFF"/>
    <a:srgbClr val="94A9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71" autoAdjust="0"/>
    <p:restoredTop sz="78581" autoAdjust="0"/>
  </p:normalViewPr>
  <p:slideViewPr>
    <p:cSldViewPr snapToGrid="0">
      <p:cViewPr varScale="1">
        <p:scale>
          <a:sx n="45" d="100"/>
          <a:sy n="45" d="100"/>
        </p:scale>
        <p:origin x="883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7" d="100"/>
        <a:sy n="87" d="100"/>
      </p:scale>
      <p:origin x="0" y="-502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E0A8A848-71D6-40D5-BDAA-B722CDC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38EB55E4-6FA5-4529-9512-1679814406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52C68-8A78-41FF-813E-A8F6279DCDD4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C717A864-A2E0-4437-A67C-21F8365BE9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CF21918F-011E-4890-A6D2-A1510DE356C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2DED86-8ED6-4877-9579-D32D7CEC59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2899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3ECE7F-18DC-4475-8C6F-1229EFB5A60D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738A8-1C7B-480E-9D2A-51E5DF4289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14954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B417F5F-C6B8-55B8-3F02-5F4579230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D9AF463C-9363-AD5F-BFEA-9F15E5BF9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9E6D40C-75AF-BE1F-3FE5-105EC66AD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32610-B547-4585-93CD-1B1807CDE2A5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C754032E-F3A1-5CBE-AF74-E4CD3EAB7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F8F32E6-39EE-7F62-D0FA-C23037815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6271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177A039-8D35-8FAD-B338-37E7C9506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C28DDCB7-9583-AEF8-F98B-E9011E6F3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3A5B425-A785-73A4-8495-492ADB126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C875B-E731-4B59-8C5D-2076FE2B6D72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7C5E88F-CC2D-7F38-ABE2-89382E6B3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B961852-CE5D-0494-BDF1-C725889A9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743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B2092E7A-954D-BBBC-19DF-547E77D8D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CFC0993E-895B-4EA4-2F59-34C9FFFC23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B122462-AD6B-77A4-7E9E-03A59B9D5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AE5B0-EC56-4394-89BE-7F1B30E0D81D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A9CB6DF-4813-3468-B3DC-4416D2047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BA89AD4-B24A-6E46-6D81-5DB38D845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836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ADDA362-F474-BA3A-8E78-8B3270995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1918422-1459-EE37-869A-3FA53CED4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A360DCE-3FA7-C838-31CB-B650AB609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4FE74-6342-4492-A9A9-425A6B8ED0CF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C96129A-A561-D724-A4B3-A9FA79CF8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544C3A2-3726-3E7F-30AF-3BFD4DB0C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1346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0DCB98A-7DDF-ACCD-DB39-9D368C246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2C6258D8-0ECA-F311-465B-7A9F13298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9441E96-8ED8-D9F6-97C6-6E3F9E3A5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5211C-7541-4B90-8777-35585B569CEB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A7E7C8E-259D-4F4A-1113-A5FF7504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D3F2B0E-2668-EE67-ECF5-E4F00D8C9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9046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A1F464D-B1CE-1E56-D01E-C6DC4BDE1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16211D6-0E53-4BF2-8976-1C6CB7E07C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2FF29993-8BB7-0A11-DF08-0FCB13891F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15AB3533-FFE4-9A40-51C8-6BD21F3F3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4CD72-EFED-4A6E-8360-42CE19964C61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0758389-901C-F4A9-B70D-7736BB690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8A0F817-4EED-A39D-FF03-8F7B577D1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642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EF9EA68-508C-B90E-7C06-49D0877F4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566E79B-9687-8207-28BD-EBB50AC91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1A8C92F9-41D8-B06B-CB03-1C90D1378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7CECA8F0-4856-0A33-38C2-E3853EBEA0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FC0F2C56-68B7-B83B-B493-233FA9D637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A7A5C21E-47A9-42FC-1985-8480A9E4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C8A06-EB3D-4A2C-B930-8939639F7019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A22C01FE-EA16-C8C6-AF59-B2104E7E8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896E5EB6-8D4E-35F4-00D2-3C613281A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752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EFFDB09-E9AC-92E2-7C93-16C7DAAD8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EA97D2CA-C951-0618-3C73-241A6AF65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2FC33-DD6D-4BE7-97C1-B550B912C7E7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38B8A11A-F5B7-70A2-F4A9-A568E6B0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A072F44E-2772-3C15-79DC-B22554447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123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CBB70C24-46A0-E9AA-D788-CF39F0F78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2752-6BD2-4F11-87A3-A3C5F42B176B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6B7B3832-9BE8-D4D3-4D56-50FA953F6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3D8E4500-4D55-793B-522F-5E582D543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408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1EAA773-C98F-D35B-CF1E-E9F1FBA4D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F5AAEC8-95ED-03F3-4944-4766CFE25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0E5779D-3695-36F0-BFF9-68C00B6E7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F4E2C7E8-70A6-0ADA-98E1-35C932FD3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EF37D-952B-43A4-A5A0-4DCF9406A07D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9CE6E79B-2205-D048-A3D2-C5E407822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0BF70910-AC2A-F71F-70B7-B7B1F0A5D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7352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CAEF97D-10C4-B32F-8386-4176B9190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70B1A1CC-CC3D-4845-928C-8A02890F11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B735DD7-5DA2-4481-F854-068F345B24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8E06ED6-2ABB-DB9C-37B6-61E8A08A8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439E4-9F4F-4489-9C64-8F889CB07BC7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8284857-A1A7-02E2-ECFC-61EBA9CFC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644FD267-0B2F-CDFE-C0D7-4E6C510CC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067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10AB9FE8-2E90-C628-3791-2D6D6C6ED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E3261DC8-EDD4-AC21-AFC2-5E709990D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1104CD57-ECA0-12BC-7DA3-AECE859948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83545-B49E-44A6-9982-9F8919E1467B}" type="datetime1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45843A1-8232-CABD-75BA-F932F49976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4DB2937-7912-FDC7-A77A-453EC8613F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15A7E-0338-430D-AF8C-0ECA76260D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41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xmlns="" id="{B4D10F5A-E665-4794-8D37-2807D4B8E9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9255498"/>
              </p:ext>
            </p:extLst>
          </p:nvPr>
        </p:nvGraphicFramePr>
        <p:xfrm>
          <a:off x="1357898" y="2662816"/>
          <a:ext cx="8788636" cy="158417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97159"/>
                <a:gridCol w="2197159">
                  <a:extLst>
                    <a:ext uri="{9D8B030D-6E8A-4147-A177-3AD203B41FA5}">
                      <a16:colId xmlns:a16="http://schemas.microsoft.com/office/drawing/2014/main" xmlns="" val="2748037351"/>
                    </a:ext>
                  </a:extLst>
                </a:gridCol>
                <a:gridCol w="2197159">
                  <a:extLst>
                    <a:ext uri="{9D8B030D-6E8A-4147-A177-3AD203B41FA5}">
                      <a16:colId xmlns:a16="http://schemas.microsoft.com/office/drawing/2014/main" xmlns="" val="820828031"/>
                    </a:ext>
                  </a:extLst>
                </a:gridCol>
                <a:gridCol w="2197159">
                  <a:extLst>
                    <a:ext uri="{9D8B030D-6E8A-4147-A177-3AD203B41FA5}">
                      <a16:colId xmlns:a16="http://schemas.microsoft.com/office/drawing/2014/main" xmlns="" val="1382983538"/>
                    </a:ext>
                  </a:extLst>
                </a:gridCol>
              </a:tblGrid>
              <a:tr h="700768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bg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 smtClean="0">
                          <a:solidFill>
                            <a:schemeClr val="bg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</a:rPr>
                        <a:t>Random forest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CA4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 smtClean="0">
                          <a:solidFill>
                            <a:schemeClr val="bg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</a:rPr>
                        <a:t>Minimize</a:t>
                      </a:r>
                      <a:r>
                        <a:rPr lang="en-US" altLang="ko-KR" sz="2400" baseline="0" dirty="0" smtClean="0">
                          <a:solidFill>
                            <a:schemeClr val="bg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</a:rPr>
                        <a:t> algorithm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CA4F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solidFill>
                            <a:schemeClr val="bg1"/>
                          </a:solidFill>
                          <a:latin typeface="에스코어 드림 3 Light" panose="020B0303030302020204" pitchFamily="34" charset="-127"/>
                          <a:ea typeface="에스코어 드림 3 Light" panose="020B0303030302020204" pitchFamily="34" charset="-127"/>
                        </a:rPr>
                        <a:t>Linear regression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에스코어 드림 3 Light" panose="020B0303030302020204" pitchFamily="34" charset="-127"/>
                        <a:ea typeface="에스코어 드림 3 Light" panose="020B0303030302020204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CA4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5070320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MAE</a:t>
                      </a:r>
                      <a:r>
                        <a:rPr lang="en-US" altLang="ko-KR" sz="22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Error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7.673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8.792</a:t>
                      </a:r>
                      <a:endParaRPr lang="ko-KR" altLang="en-US" sz="24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9.984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0020044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59E1D37-5908-C48A-E2CE-6532E71AB63C}"/>
              </a:ext>
            </a:extLst>
          </p:cNvPr>
          <p:cNvSpPr txBox="1"/>
          <p:nvPr/>
        </p:nvSpPr>
        <p:spPr>
          <a:xfrm>
            <a:off x="3211023" y="1481023"/>
            <a:ext cx="63868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 smtClean="0">
                <a:solidFill>
                  <a:srgbClr val="7CA4FD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선형회귀나</a:t>
            </a:r>
            <a:r>
              <a:rPr lang="en-US" altLang="ko-KR" sz="2800" dirty="0" smtClean="0">
                <a:solidFill>
                  <a:srgbClr val="7CA4FD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sz="2800" dirty="0" err="1">
                <a:solidFill>
                  <a:srgbClr val="7CA4FD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랜덤포레스트를</a:t>
            </a:r>
            <a:r>
              <a:rPr lang="ko-KR" altLang="en-US" sz="2800" dirty="0">
                <a:solidFill>
                  <a:srgbClr val="7CA4FD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사용한다면</a:t>
            </a:r>
            <a:r>
              <a:rPr lang="en-US" altLang="ko-KR" sz="2800" dirty="0">
                <a:solidFill>
                  <a:srgbClr val="7CA4FD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?</a:t>
            </a:r>
            <a:endParaRPr lang="ko-KR" altLang="en-US" sz="2800" dirty="0">
              <a:solidFill>
                <a:srgbClr val="7CA4FD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642E4A1-A36F-4436-AD89-7C14D390ADC1}"/>
              </a:ext>
            </a:extLst>
          </p:cNvPr>
          <p:cNvSpPr txBox="1"/>
          <p:nvPr/>
        </p:nvSpPr>
        <p:spPr>
          <a:xfrm>
            <a:off x="529836" y="771315"/>
            <a:ext cx="29649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7CA4FD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추후 개선 가능성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007652" y="5139234"/>
            <a:ext cx="101330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smtClean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→ </a:t>
            </a:r>
            <a:r>
              <a:rPr lang="ko-KR" altLang="en-US" sz="2400" dirty="0" err="1" smtClean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랜덤포레스트</a:t>
            </a:r>
            <a:r>
              <a:rPr lang="ko-KR" altLang="en-US" sz="2400" dirty="0" smtClean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사용시 제안된 알고리즘보다 더 낮은 </a:t>
            </a:r>
            <a:r>
              <a:rPr lang="en-US" altLang="ko-KR" sz="2400" dirty="0" smtClean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MAE Error </a:t>
            </a:r>
            <a:r>
              <a:rPr lang="ko-KR" altLang="en-US" sz="2400" dirty="0" smtClean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값을 도출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69397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2479</TotalTime>
  <Words>29</Words>
  <Application>Microsoft Office PowerPoint</Application>
  <PresentationFormat>와이드스크린</PresentationFormat>
  <Paragraphs>10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에스코어 드림 6 Bold</vt:lpstr>
      <vt:lpstr>에스코어 드림 5 Medium</vt:lpstr>
      <vt:lpstr>Arial</vt:lpstr>
      <vt:lpstr>에스코어 드림 3 Light</vt:lpstr>
      <vt:lpstr>맑은 고딕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인호 김</dc:creator>
  <cp:lastModifiedBy>user</cp:lastModifiedBy>
  <cp:revision>18</cp:revision>
  <dcterms:created xsi:type="dcterms:W3CDTF">2023-11-22T10:49:15Z</dcterms:created>
  <dcterms:modified xsi:type="dcterms:W3CDTF">2023-11-24T13:46:17Z</dcterms:modified>
</cp:coreProperties>
</file>

<file path=docProps/thumbnail.jpeg>
</file>